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58" r:id="rId2"/>
    <p:sldId id="280" r:id="rId3"/>
    <p:sldId id="262" r:id="rId4"/>
    <p:sldId id="281" r:id="rId5"/>
    <p:sldId id="275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C7398-8DEB-400D-B94E-99276842DB59}" v="5" dt="2024-09-19T11:07:47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62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47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126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500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956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63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03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30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20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78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26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4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72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02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7C8BA66-CFBC-4D55-849E-8992122E6BAE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FDF44C0-FDB8-4954-BCBC-DFB0EE709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820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ABA3-C3DB-B34F-F772-2238BCD4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2" y="544286"/>
            <a:ext cx="11647715" cy="660232"/>
          </a:xfrm>
        </p:spPr>
        <p:txBody>
          <a:bodyPr/>
          <a:lstStyle/>
          <a:p>
            <a:r>
              <a:rPr lang="en-US" sz="3200" dirty="0"/>
              <a:t>     </a:t>
            </a:r>
            <a:r>
              <a:rPr lang="en-US" sz="3200" b="1" dirty="0"/>
              <a:t>Indian Premier League (IPL) Data Analysis using SQL</a:t>
            </a:r>
            <a:endParaRPr lang="en-IN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C1F4A-D91D-91EB-CFE1-BE35BB08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" y="1538683"/>
            <a:ext cx="12170228" cy="531931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05505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E3B4-27B3-5866-423D-CFEAA031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 Write a query to count the total number of deliveries in the dataset.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1FCC5-ACAB-57B7-987F-B87CD644F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94113"/>
            <a:ext cx="8316686" cy="4963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4ADDE0-1B04-4DF0-88D5-3C4F69789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87" y="1894112"/>
            <a:ext cx="3875312" cy="4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0634-79EF-83FE-BB6B-048ECB2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 Write a query to find the average number of runs scored per over.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D1E3B-E718-2F4B-A4ED-266A016A1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1456"/>
            <a:ext cx="12192000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9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C610-5011-587F-D85C-34E8F022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to list the top 5 batsmen with the highest total runs scored.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F91BF-9FD6-E05C-7AE7-A06EE3291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086"/>
            <a:ext cx="8218714" cy="5246914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1AFAA-B048-640D-4AAF-453833C06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14" y="1611086"/>
            <a:ext cx="3973287" cy="5246914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896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C62E-0D88-C6D9-206F-B25F3584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487"/>
            <a:ext cx="12192000" cy="1121227"/>
          </a:xfrm>
        </p:spPr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to list all pairs of bowlers who bowled in the same match. Include columns for </a:t>
            </a:r>
            <a:r>
              <a:rPr lang="en-US" sz="3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match_id</a:t>
            </a:r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bowler1, and bowler2.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E8BDC-5504-D8FB-EA23-7DE4282A8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342"/>
            <a:ext cx="12192000" cy="49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6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6485-1C3F-DDA3-C812-B6966E21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152401"/>
            <a:ext cx="12094029" cy="1469570"/>
          </a:xfrm>
        </p:spPr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to find the total number of deliveries bowled by each bowler. Display bowler and the count of deliveries.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83267-28CD-FBB0-0923-728CCAA17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57" y="1861456"/>
            <a:ext cx="12192000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2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61D3-FFAF-A25E-B01B-DB400C228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685"/>
            <a:ext cx="12192000" cy="1295401"/>
          </a:xfrm>
        </p:spPr>
        <p:txBody>
          <a:bodyPr/>
          <a:lstStyle/>
          <a:p>
            <a:r>
              <a:rPr lang="en-US" sz="28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 Write a query using a CASE statement to categorize deliveries into three categories based on runs scored: Dot Ball for 0 runs, Single for 1 run, and Multiple for more than 1 run.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89DB6-054E-A51A-09CB-8773623B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96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F883-F642-99A1-822A-3679B497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3286"/>
            <a:ext cx="11996057" cy="1589314"/>
          </a:xfrm>
        </p:spPr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 Write a query to add a new column </a:t>
            </a:r>
            <a:r>
              <a:rPr lang="en-US" sz="3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is_boundary</a:t>
            </a:r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to the deliveries table that indicates if the delivery resulted in a boundary (4 or 6 runs).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E1A51-3945-DE88-BF1A-5669659E8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6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3995-E430-B281-A2A5-302B4CCE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15800" cy="970450"/>
          </a:xfrm>
        </p:spPr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using an advanced function to find the over with the highest total runs scored.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61C5B-E986-B7C6-0901-36D263A36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99"/>
            <a:ext cx="12192000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50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43A0-0CF9-D167-80C6-D1C19A7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47187"/>
            <a:ext cx="11495314" cy="1022383"/>
          </a:xfrm>
        </p:spPr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Create a view named </a:t>
            </a:r>
            <a:r>
              <a:rPr lang="en-US" sz="3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HighScoringOvers</a:t>
            </a:r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that includes overs where the total runs scored are more than 15.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1E8A8-1FDD-FA83-DFF6-06A00DCB9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113"/>
            <a:ext cx="12192000" cy="4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4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4562-F4EF-39CE-D56B-545DC96AA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1163898"/>
          </a:xfrm>
        </p:spPr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to find the bowler with the highest average runs conceded per over. Use subqueries and aggregate functions to achieve this.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6311E-88A5-1CDD-8A54-E17C9C302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228"/>
            <a:ext cx="9122229" cy="4974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C9F1B4-C6DD-8C67-9CC1-89122EAA3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228" y="1883229"/>
            <a:ext cx="3069771" cy="49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8520-FC58-A35A-E323-8E6D3030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CC14-4176-4508-53B2-EB2AF948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7" y="2362200"/>
            <a:ext cx="11963400" cy="4201886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SegoeUIVariable"/>
              </a:rPr>
              <a:t>The Indian Premier League (IPL) is a professional Twenty20 cricket league in India, established by the Board of Control for Cricket in India (BCCI) in 2008. Here’s a brief overview of its history:</a:t>
            </a:r>
          </a:p>
          <a:p>
            <a:pPr algn="l"/>
            <a:endParaRPr lang="en-US" b="1" i="0" dirty="0">
              <a:effectLst/>
              <a:latin typeface="SegoeUIVariabl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egoeUIVariable"/>
              </a:rPr>
              <a:t>Inception: The IPL was conceived following India’s victory in the inaugural T20 World Cup in 2007. </a:t>
            </a:r>
            <a:r>
              <a:rPr lang="en-US" b="1" dirty="0">
                <a:latin typeface="SegoeUIVariable"/>
              </a:rPr>
              <a:t>The league was designed to combine cricket with entertainment, inspired by the success of the English Premier League (football) and the T20 format</a:t>
            </a:r>
            <a:r>
              <a:rPr lang="en-US" b="1" baseline="30000" dirty="0">
                <a:latin typeface="SegoeUIVariabl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SegoeUIVariabl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latin typeface="SegoeUIVariable"/>
              </a:rPr>
              <a:t>First Season: The inaugural season took place in 2008, with the Rajasthan Royals winning the first title</a:t>
            </a:r>
            <a:r>
              <a:rPr lang="en-US" b="1" baseline="30000" dirty="0">
                <a:latin typeface="SegoeUIVariable"/>
              </a:rPr>
              <a:t>.</a:t>
            </a:r>
            <a:r>
              <a:rPr lang="en-US" b="1" i="0" dirty="0">
                <a:effectLst/>
                <a:latin typeface="SegoeUIVariabl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SegoeUIVariabl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egoeUIVariable"/>
              </a:rPr>
              <a:t>Growth and Popularity: Over the years, the IPL has grown to include ten teams representing various cities across India. </a:t>
            </a:r>
            <a:r>
              <a:rPr lang="en-US" b="1" dirty="0">
                <a:latin typeface="SegoeUIVariable"/>
              </a:rPr>
              <a:t>It has become one of the richest and most popular cricket leagues globally</a:t>
            </a:r>
            <a:r>
              <a:rPr lang="en-US" b="1" baseline="30000" dirty="0">
                <a:latin typeface="SegoeUIVariable"/>
              </a:rPr>
              <a:t>.</a:t>
            </a:r>
            <a:endParaRPr lang="en-US" b="1" i="0" dirty="0">
              <a:effectLst/>
              <a:latin typeface="SegoeUIVariable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92756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481-6141-6048-D794-941E9F42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447188"/>
            <a:ext cx="11332027" cy="1153012"/>
          </a:xfrm>
        </p:spPr>
        <p:txBody>
          <a:bodyPr/>
          <a:lstStyle/>
          <a:p>
            <a:r>
              <a:rPr lang="en-US" sz="28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to find pairs of deliveries in the same over where one delivery resulted in more runs than the other. Display columns for </a:t>
            </a:r>
            <a:r>
              <a:rPr lang="en-US" sz="28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match_id</a:t>
            </a:r>
            <a:r>
              <a:rPr lang="en-US" sz="28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inning, over, ball1, runs1, ball2, and runs2.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2BA16-A936-1F8F-DC79-49FC545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114"/>
            <a:ext cx="12192000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56E7-F659-434A-3C7A-E782279E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B4623-B79C-D8DF-76C9-F7581039E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2222287"/>
            <a:ext cx="11734800" cy="4102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.</a:t>
            </a:r>
            <a:r>
              <a:rPr lang="en-US" sz="2400" dirty="0"/>
              <a:t> The conclusion of this project highlights the successful application of SQL in Analyzing the IPL  match data.</a:t>
            </a:r>
          </a:p>
          <a:p>
            <a:pPr marL="0" indent="0">
              <a:buNone/>
            </a:pPr>
            <a:r>
              <a:rPr lang="en-IN" sz="4000" dirty="0"/>
              <a:t>.</a:t>
            </a:r>
            <a:r>
              <a:rPr lang="en-IN" sz="2400" dirty="0"/>
              <a:t> The analysis provided insights into player performances team statistics , and overall match trends.</a:t>
            </a:r>
          </a:p>
          <a:p>
            <a:pPr marL="0" indent="0">
              <a:buNone/>
            </a:pPr>
            <a:r>
              <a:rPr lang="en-IN" sz="4000" dirty="0"/>
              <a:t>.</a:t>
            </a:r>
            <a:r>
              <a:rPr lang="en-IN" sz="2400" dirty="0"/>
              <a:t> The project demonstrated the power of data analysis in uncovering patterns and supporting </a:t>
            </a:r>
          </a:p>
          <a:p>
            <a:pPr marL="0" indent="0">
              <a:buNone/>
            </a:pPr>
            <a:r>
              <a:rPr lang="en-IN" sz="2400" dirty="0"/>
              <a:t>Data driven decision making in sports.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7416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A764D-7A3C-EEC2-6800-2A23E8E94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8"/>
            <a:ext cx="12192000" cy="5225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E0C65-99B2-145A-33A9-C02FE64C5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4" y="0"/>
            <a:ext cx="5965374" cy="163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9F956-60CA-6732-5032-41FB45FDA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113314" cy="1672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81DB8-8715-1B95-1936-9E6DC3215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88" y="-10434"/>
            <a:ext cx="3113312" cy="16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12B94-411A-E7C8-0C4F-0C795052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" y="48986"/>
            <a:ext cx="11985170" cy="6760028"/>
          </a:xfrm>
          <a:prstGeom prst="rect">
            <a:avLst/>
          </a:prstGeom>
          <a:ln w="57150">
            <a:solidFill>
              <a:schemeClr val="bg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053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8AA-B05A-07E9-37AC-43651792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6C1F9-DD2B-C00A-7D34-A38301801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342"/>
            <a:ext cx="12192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C417-DE4E-B6E6-3860-0D04D0986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752600"/>
            <a:ext cx="10572000" cy="1676400"/>
          </a:xfrm>
        </p:spPr>
        <p:txBody>
          <a:bodyPr/>
          <a:lstStyle/>
          <a:p>
            <a:r>
              <a:rPr lang="en-US" sz="9600" dirty="0"/>
              <a:t>Objective</a:t>
            </a:r>
            <a:endParaRPr lang="en-IN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674FE-0701-FFCA-7026-88E7A9FC6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083629"/>
            <a:ext cx="10572000" cy="1436914"/>
          </a:xfrm>
        </p:spPr>
        <p:txBody>
          <a:bodyPr>
            <a:noAutofit/>
          </a:bodyPr>
          <a:lstStyle/>
          <a:p>
            <a:r>
              <a:rPr lang="en-US" sz="2800" dirty="0"/>
              <a:t>The objective of this project is to perform data analysis on IPL match data using SQL  to uncover meaningful insights and patterns.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0390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F79CA-8F67-8610-7EA1-C5D2E888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119744"/>
            <a:ext cx="11843657" cy="1045027"/>
          </a:xfrm>
        </p:spPr>
        <p:txBody>
          <a:bodyPr/>
          <a:lstStyle/>
          <a:p>
            <a:r>
              <a:rPr lang="en-US" sz="28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to list all deliveries with their </a:t>
            </a:r>
            <a:r>
              <a:rPr lang="en-US" sz="28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match_id</a:t>
            </a:r>
            <a:r>
              <a:rPr lang="en-US" sz="28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inning, over, and ball.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F1AB7-4B44-42B8-A15B-087EC888D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342"/>
            <a:ext cx="8403771" cy="4985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A49C5-C6E2-A85A-065A-E88326E0B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71" y="1872342"/>
            <a:ext cx="3788229" cy="49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B317-2ED0-4399-47D1-8DF2BACF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239486"/>
            <a:ext cx="10739741" cy="1110344"/>
          </a:xfrm>
        </p:spPr>
        <p:txBody>
          <a:bodyPr/>
          <a:lstStyle/>
          <a:p>
            <a:r>
              <a:rPr lang="en-US" sz="28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to display all columns for deliveries bowled by a specific bowler, J </a:t>
            </a:r>
            <a:r>
              <a:rPr lang="en-US" sz="28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Bumrah</a:t>
            </a:r>
            <a:r>
              <a:rPr lang="en-US" sz="28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9DBEE-5736-FC80-02EB-A6FD25054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8088086" cy="49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E4DDA-C895-27AF-AACD-E62501CF1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7" y="1905000"/>
            <a:ext cx="410391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2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1C70-8C18-E105-BD5C-642057F7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163287"/>
            <a:ext cx="11767457" cy="1132114"/>
          </a:xfrm>
        </p:spPr>
        <p:txBody>
          <a:bodyPr/>
          <a:lstStyle/>
          <a:p>
            <a:r>
              <a:rPr lang="en-US" sz="28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to list deliveries where the </a:t>
            </a:r>
            <a:r>
              <a:rPr lang="en-US" sz="28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batting_team</a:t>
            </a:r>
            <a:r>
              <a:rPr lang="en-US" sz="28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is Mumbai Indians.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5664D-5D21-2321-12C2-64297B698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886"/>
            <a:ext cx="8011886" cy="4942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3616C-28CE-6F6F-9F37-675BE3574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86" y="1915886"/>
            <a:ext cx="4180114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BB34-6B95-2E22-0C9C-F1D90465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Write a query to find all deliveries where the batsman scored more than 4 runs off a single ball.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0CAD9-093D-B2B1-5B57-3FD1146F0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72342"/>
            <a:ext cx="7228114" cy="4985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69C0A-7CC6-6513-F8ED-EE95D158F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5" y="1959429"/>
            <a:ext cx="4963884" cy="48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61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202</TotalTime>
  <Words>578</Words>
  <Application>Microsoft Office PowerPoint</Application>
  <PresentationFormat>Widescreen</PresentationFormat>
  <Paragraphs>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Century Gothic</vt:lpstr>
      <vt:lpstr>Roboto</vt:lpstr>
      <vt:lpstr>SegoeUIVariable</vt:lpstr>
      <vt:lpstr>Wingdings 2</vt:lpstr>
      <vt:lpstr>Quotable</vt:lpstr>
      <vt:lpstr>     Indian Premier League (IPL) Data Analysis using SQL</vt:lpstr>
      <vt:lpstr>INTRODUCTION</vt:lpstr>
      <vt:lpstr>PowerPoint Presentation</vt:lpstr>
      <vt:lpstr>TEAMS</vt:lpstr>
      <vt:lpstr>Objective</vt:lpstr>
      <vt:lpstr>Write a query to list all deliveries with their match_id, inning, over, and ball.</vt:lpstr>
      <vt:lpstr>Write a query to display all columns for deliveries bowled by a specific bowler, J Bumrah.</vt:lpstr>
      <vt:lpstr>Write a query to list deliveries where the batting_team is Mumbai Indians.</vt:lpstr>
      <vt:lpstr>Write a query to find all deliveries where the batsman scored more than 4 runs off a single ball.</vt:lpstr>
      <vt:lpstr> Write a query to count the total number of deliveries in the dataset.</vt:lpstr>
      <vt:lpstr> Write a query to find the average number of runs scored per over.</vt:lpstr>
      <vt:lpstr>Write a query to list the top 5 batsmen with the highest total runs scored.</vt:lpstr>
      <vt:lpstr>Write a query to list all pairs of bowlers who bowled in the same match. Include columns for match_id, bowler1, and bowler2.</vt:lpstr>
      <vt:lpstr>Write a query to find the total number of deliveries bowled by each bowler. Display bowler and the count of deliveries.</vt:lpstr>
      <vt:lpstr>. Write a query using a CASE statement to categorize deliveries into three categories based on runs scored: Dot Ball for 0 runs, Single for 1 run, and Multiple for more than 1 run.</vt:lpstr>
      <vt:lpstr> Write a query to add a new column is_boundary to the deliveries table that indicates if the delivery resulted in a boundary (4 or 6 runs).</vt:lpstr>
      <vt:lpstr>Write a query using an advanced function to find the over with the highest total runs scored.</vt:lpstr>
      <vt:lpstr>Create a view named HighScoringOvers that includes overs where the total runs scored are more than 15.</vt:lpstr>
      <vt:lpstr>Write a query to find the bowler with the highest average runs conceded per over. Use subqueries and aggregate functions to achieve this.</vt:lpstr>
      <vt:lpstr>Write a query to find pairs of deliveries in the same over where one delivery resulted in more runs than the other. Display columns for match_id, inning, over, ball1, runs1, ball2, and runs2.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Sahil Kumar</dc:creator>
  <cp:lastModifiedBy>Sahil Kumar</cp:lastModifiedBy>
  <cp:revision>2</cp:revision>
  <dcterms:created xsi:type="dcterms:W3CDTF">2024-09-19T07:35:38Z</dcterms:created>
  <dcterms:modified xsi:type="dcterms:W3CDTF">2025-07-15T02:57:16Z</dcterms:modified>
</cp:coreProperties>
</file>